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6" r:id="rId3"/>
    <p:sldId id="438" r:id="rId4"/>
    <p:sldId id="427" r:id="rId5"/>
    <p:sldId id="424" r:id="rId6"/>
    <p:sldId id="428" r:id="rId7"/>
    <p:sldId id="429" r:id="rId8"/>
    <p:sldId id="416" r:id="rId9"/>
    <p:sldId id="421" r:id="rId10"/>
    <p:sldId id="422" r:id="rId11"/>
    <p:sldId id="423" r:id="rId12"/>
    <p:sldId id="435" r:id="rId13"/>
    <p:sldId id="437" r:id="rId14"/>
    <p:sldId id="420" r:id="rId15"/>
    <p:sldId id="415" r:id="rId16"/>
    <p:sldId id="433" r:id="rId17"/>
    <p:sldId id="417" r:id="rId18"/>
    <p:sldId id="434" r:id="rId19"/>
    <p:sldId id="425" r:id="rId20"/>
    <p:sldId id="426" r:id="rId21"/>
    <p:sldId id="432" r:id="rId22"/>
    <p:sldId id="431" r:id="rId23"/>
    <p:sldId id="430" r:id="rId24"/>
    <p:sldId id="271" r:id="rId25"/>
    <p:sldId id="375" r:id="rId26"/>
    <p:sldId id="2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BFAD-42CD-441D-997C-C0B59BA80334}" type="datetimeFigureOut">
              <a:rPr lang="en-IE" smtClean="0"/>
              <a:t>25/06/2020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F5DB-B4FC-471E-87F2-815FA1557C3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436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BFAD-42CD-441D-997C-C0B59BA80334}" type="datetimeFigureOut">
              <a:rPr lang="en-IE" smtClean="0"/>
              <a:t>25/06/2020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F5DB-B4FC-471E-87F2-815FA1557C3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7575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BFAD-42CD-441D-997C-C0B59BA80334}" type="datetimeFigureOut">
              <a:rPr lang="en-IE" smtClean="0"/>
              <a:t>25/06/2020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F5DB-B4FC-471E-87F2-815FA1557C3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3408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BFAD-42CD-441D-997C-C0B59BA80334}" type="datetimeFigureOut">
              <a:rPr lang="en-IE" smtClean="0"/>
              <a:t>25/06/2020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F5DB-B4FC-471E-87F2-815FA1557C3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80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BFAD-42CD-441D-997C-C0B59BA80334}" type="datetimeFigureOut">
              <a:rPr lang="en-IE" smtClean="0"/>
              <a:t>25/06/2020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F5DB-B4FC-471E-87F2-815FA1557C3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6787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BFAD-42CD-441D-997C-C0B59BA80334}" type="datetimeFigureOut">
              <a:rPr lang="en-IE" smtClean="0"/>
              <a:t>25/06/2020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F5DB-B4FC-471E-87F2-815FA1557C3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254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BFAD-42CD-441D-997C-C0B59BA80334}" type="datetimeFigureOut">
              <a:rPr lang="en-IE" smtClean="0"/>
              <a:t>25/06/2020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F5DB-B4FC-471E-87F2-815FA1557C3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5150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BFAD-42CD-441D-997C-C0B59BA80334}" type="datetimeFigureOut">
              <a:rPr lang="en-IE" smtClean="0"/>
              <a:t>25/06/2020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F5DB-B4FC-471E-87F2-815FA1557C3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875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BFAD-42CD-441D-997C-C0B59BA80334}" type="datetimeFigureOut">
              <a:rPr lang="en-IE" smtClean="0"/>
              <a:t>25/06/2020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F5DB-B4FC-471E-87F2-815FA1557C3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6177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BFAD-42CD-441D-997C-C0B59BA80334}" type="datetimeFigureOut">
              <a:rPr lang="en-IE" smtClean="0"/>
              <a:t>25/06/2020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F5DB-B4FC-471E-87F2-815FA1557C3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2649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BFAD-42CD-441D-997C-C0B59BA80334}" type="datetimeFigureOut">
              <a:rPr lang="en-IE" smtClean="0"/>
              <a:t>25/06/2020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F5DB-B4FC-471E-87F2-815FA1557C3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4092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5BFAD-42CD-441D-997C-C0B59BA80334}" type="datetimeFigureOut">
              <a:rPr lang="en-IE" smtClean="0"/>
              <a:t>25/06/2020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FF5DB-B4FC-471E-87F2-815FA1557C3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464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42"/>
            <a:ext cx="9144000" cy="1008303"/>
          </a:xfrm>
        </p:spPr>
        <p:txBody>
          <a:bodyPr/>
          <a:lstStyle/>
          <a:p>
            <a:r>
              <a:rPr lang="en-IE" b="1" dirty="0" smtClean="0">
                <a:latin typeface="Comic Sans MS" panose="030F0702030302020204" pitchFamily="66" charset="0"/>
              </a:rPr>
              <a:t>2</a:t>
            </a:r>
            <a:r>
              <a:rPr lang="en-IE" b="1" baseline="30000" dirty="0" smtClean="0">
                <a:latin typeface="Comic Sans MS" panose="030F0702030302020204" pitchFamily="66" charset="0"/>
              </a:rPr>
              <a:t>nd</a:t>
            </a:r>
            <a:r>
              <a:rPr lang="en-IE" b="1" dirty="0" smtClean="0">
                <a:latin typeface="Comic Sans MS" panose="030F0702030302020204" pitchFamily="66" charset="0"/>
              </a:rPr>
              <a:t> Class Graduation</a:t>
            </a:r>
            <a:endParaRPr lang="en-IE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239" y="1025493"/>
            <a:ext cx="8235425" cy="575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1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-10152704966568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6924" y="601719"/>
            <a:ext cx="6112666" cy="51296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53" y="2705022"/>
            <a:ext cx="1954701" cy="14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0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-3599006106365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0813" y="654341"/>
            <a:ext cx="5930901" cy="50204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87" y="2601505"/>
            <a:ext cx="1954701" cy="14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-124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663" y="733424"/>
            <a:ext cx="9353056" cy="52609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42" y="2705022"/>
            <a:ext cx="1472984" cy="10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-6160089917620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1782" y="463550"/>
            <a:ext cx="6138069" cy="56935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42" y="2677282"/>
            <a:ext cx="1472984" cy="10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1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-7610961178929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6964" y="1103083"/>
            <a:ext cx="6624725" cy="46773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73" y="2064942"/>
            <a:ext cx="1954701" cy="14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6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C4E9DF0-654B-4FDF-92CC-08DA2CE4A9B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7293" y="217202"/>
            <a:ext cx="4906147" cy="569938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733" y="2407842"/>
            <a:ext cx="1798427" cy="13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6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-750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8502" y="71440"/>
            <a:ext cx="5837236" cy="59737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1" y="2619419"/>
            <a:ext cx="1677454" cy="122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28D880F-1A09-422A-AEF6-86967D9544B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7691" y="298750"/>
            <a:ext cx="4392732" cy="57229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53" y="2705022"/>
            <a:ext cx="1954701" cy="14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8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-20018846887737 (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1680" y="146050"/>
            <a:ext cx="5934868" cy="61253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53" y="2705022"/>
            <a:ext cx="1954701" cy="14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9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-696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3751" y="645350"/>
            <a:ext cx="5956235" cy="49450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29" y="3032982"/>
            <a:ext cx="1321172" cy="9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7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-107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5300" y="20640"/>
            <a:ext cx="6002335" cy="63928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42" y="2677282"/>
            <a:ext cx="1472984" cy="10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-74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5763" y="581024"/>
            <a:ext cx="9113837" cy="512641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29" y="2855182"/>
            <a:ext cx="1321172" cy="9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3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orded-1810081354024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3167" y="-186135"/>
            <a:ext cx="6222998" cy="659526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1" y="2619419"/>
            <a:ext cx="1677454" cy="122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7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-747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3921" y="86520"/>
            <a:ext cx="5892795" cy="60245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1" y="2619419"/>
            <a:ext cx="1677454" cy="122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-2916514810016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2579" y="476253"/>
            <a:ext cx="6061869" cy="55157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1" y="2619419"/>
            <a:ext cx="1677454" cy="122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63" y="332925"/>
            <a:ext cx="7220424" cy="64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568" y="384546"/>
            <a:ext cx="8580864" cy="60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8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0586" y="247040"/>
            <a:ext cx="7452923" cy="661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24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-2308183077498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6602" y="-68260"/>
            <a:ext cx="5735635" cy="63547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42" y="2677282"/>
            <a:ext cx="1472984" cy="10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1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-191754843592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8715" y="485168"/>
            <a:ext cx="6159503" cy="54014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29" y="2778982"/>
            <a:ext cx="1321172" cy="9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7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-116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1963" y="504823"/>
            <a:ext cx="9240837" cy="51978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29" y="2619594"/>
            <a:ext cx="1321172" cy="9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-1960661629071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5265" y="297428"/>
            <a:ext cx="5956301" cy="56681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29" y="2778982"/>
            <a:ext cx="1321172" cy="9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3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-748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6907" y="215748"/>
            <a:ext cx="5878821" cy="57197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29" y="2778982"/>
            <a:ext cx="1321172" cy="9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7B34D90-EFF6-48C8-B5B1-B0A9356C5CD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6492" y="101635"/>
            <a:ext cx="4901690" cy="58762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34" y="2118282"/>
            <a:ext cx="1996288" cy="146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-1013222379159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9215" y="1068846"/>
            <a:ext cx="5486399" cy="52770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53" y="2705022"/>
            <a:ext cx="1954701" cy="14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1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2775</TotalTime>
  <Words>3</Words>
  <Application>Microsoft Office PowerPoint</Application>
  <PresentationFormat>Widescreen</PresentationFormat>
  <Paragraphs>1</Paragraphs>
  <Slides>26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Office Theme</vt:lpstr>
      <vt:lpstr>2nd Class Graduation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2nd Class Graduation</dc:title>
  <dc:creator>Laura O'Hare</dc:creator>
  <cp:lastModifiedBy>Laura O'Hare</cp:lastModifiedBy>
  <cp:revision>34</cp:revision>
  <dcterms:created xsi:type="dcterms:W3CDTF">2020-06-23T00:26:33Z</dcterms:created>
  <dcterms:modified xsi:type="dcterms:W3CDTF">2020-06-25T18:43:27Z</dcterms:modified>
</cp:coreProperties>
</file>